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1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6" r:id="rId13"/>
    <p:sldId id="328" r:id="rId14"/>
    <p:sldId id="329" r:id="rId15"/>
    <p:sldId id="325" r:id="rId16"/>
    <p:sldId id="327" r:id="rId17"/>
    <p:sldId id="322" r:id="rId18"/>
    <p:sldId id="323" r:id="rId19"/>
    <p:sldId id="32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2" y="102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47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C1A91F-B2EA-1435-308C-FC2F2BE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5" y="1560909"/>
            <a:ext cx="5011009" cy="30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</a:t>
            </a:r>
            <a:r>
              <a:rPr lang="es-E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Cafeteria</a:t>
            </a:r>
            <a:endParaRPr lang="es-E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8DF59-3EA0-7BF6-B43B-8D7F0F3C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1"/>
          <a:stretch/>
        </p:blipFill>
        <p:spPr>
          <a:xfrm>
            <a:off x="795100" y="1364880"/>
            <a:ext cx="7553749" cy="31358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D64FE7-540A-2FBB-190A-CF463EC9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1"/>
          <a:stretch/>
        </p:blipFill>
        <p:spPr>
          <a:xfrm>
            <a:off x="713225" y="1364880"/>
            <a:ext cx="7553749" cy="31358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E1434-8B64-79B7-111E-5346C12F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4" y="1358059"/>
            <a:ext cx="7553749" cy="3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4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Biblioteca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01B332-2BD5-F9D0-8F38-0166F6A1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3" y="1417759"/>
            <a:ext cx="8101244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1198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050C7-F795-18EA-DCA1-5C53A35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3" y="1461567"/>
            <a:ext cx="6899564" cy="3023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494499-119E-7584-FE4D-84B7FBDD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93" y="1461567"/>
            <a:ext cx="6933861" cy="30239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16F1C3-F6A0-B4F5-F781-07D09CDD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90" y="1461567"/>
            <a:ext cx="6899564" cy="3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696982" y="2215986"/>
              <a:ext cx="1889757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TRIPTICO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3698-C6DF-A821-5C70-DC85BC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118721"/>
            <a:ext cx="3775179" cy="29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312B64-820A-94D0-B6E5-C21E5719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088727"/>
            <a:ext cx="3775179" cy="29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C3D87-0F02-0421-B7E6-DBC74C717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0" t="-3326" r="340" b="29226"/>
          <a:stretch/>
        </p:blipFill>
        <p:spPr>
          <a:xfrm>
            <a:off x="1542361" y="1457300"/>
            <a:ext cx="6059228" cy="2744061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285</Words>
  <Application>Microsoft Office PowerPoint</Application>
  <PresentationFormat>Presentación en pantalla (16:9)</PresentationFormat>
  <Paragraphs>51</Paragraphs>
  <Slides>19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Gestión Cafeteria</vt:lpstr>
      <vt:lpstr>Gestión Biblioteca</vt:lpstr>
      <vt:lpstr>Gestión Administrador</vt:lpstr>
      <vt:lpstr>Presentación de PowerPoint</vt:lpstr>
      <vt:lpstr>Presentación de PowerPoint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gabriel14125d@gmail.com</cp:lastModifiedBy>
  <cp:revision>73</cp:revision>
  <dcterms:modified xsi:type="dcterms:W3CDTF">2022-05-23T08:21:34Z</dcterms:modified>
</cp:coreProperties>
</file>